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6" r:id="rId2"/>
    <p:sldId id="257" r:id="rId3"/>
    <p:sldId id="258" r:id="rId4"/>
    <p:sldId id="259" r:id="rId5"/>
    <p:sldId id="260" r:id="rId6"/>
    <p:sldId id="261" r:id="rId7"/>
    <p:sldId id="263" r:id="rId8"/>
    <p:sldId id="265" r:id="rId9"/>
  </p:sldIdLst>
  <p:sldSz cx="24387175" cy="13716000"/>
  <p:notesSz cx="13716000" cy="2438717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60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44" d="100"/>
          <a:sy n="44" d="100"/>
        </p:scale>
        <p:origin x="6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346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15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21" Type="http://schemas.openxmlformats.org/officeDocument/2006/relationships/image" Target="../media/image37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23" Type="http://schemas.openxmlformats.org/officeDocument/2006/relationships/image" Target="../media/image39.svg"/><Relationship Id="rId10" Type="http://schemas.openxmlformats.org/officeDocument/2006/relationships/image" Target="../media/image26.png"/><Relationship Id="rId19" Type="http://schemas.openxmlformats.org/officeDocument/2006/relationships/image" Target="../media/image35.sv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Relationship Id="rId22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10" Type="http://schemas.openxmlformats.org/officeDocument/2006/relationships/image" Target="../media/image57.svg"/><Relationship Id="rId4" Type="http://schemas.openxmlformats.org/officeDocument/2006/relationships/image" Target="../media/image51.svg"/><Relationship Id="rId9" Type="http://schemas.openxmlformats.org/officeDocument/2006/relationships/image" Target="../media/image5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 ">
            <a:extLst>
              <a:ext uri="{FF2B5EF4-FFF2-40B4-BE49-F238E27FC236}">
                <a16:creationId xmlns:a16="http://schemas.microsoft.com/office/drawing/2014/main" id="{6E30FEC3-3F0D-436E-7C52-3580715F7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56477" y="8757597"/>
            <a:ext cx="4179692" cy="4179171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44797302-8DF3-2F44-90AD-4D054B279EA1}"/>
              </a:ext>
            </a:extLst>
          </p:cNvPr>
          <p:cNvSpPr/>
          <p:nvPr/>
        </p:nvSpPr>
        <p:spPr>
          <a:xfrm>
            <a:off x="3378622" y="5892800"/>
            <a:ext cx="14691503" cy="24087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2200" dirty="0">
                <a:solidFill>
                  <a:srgbClr val="446064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Presentation title</a:t>
            </a:r>
            <a:endParaRPr lang="en-US" sz="12200" dirty="0">
              <a:solidFill>
                <a:srgbClr val="446064"/>
              </a:solidFill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2CBF7904-A7BE-FC70-90B8-5941BAAD4361}"/>
              </a:ext>
            </a:extLst>
          </p:cNvPr>
          <p:cNvSpPr/>
          <p:nvPr/>
        </p:nvSpPr>
        <p:spPr>
          <a:xfrm>
            <a:off x="3378622" y="8242300"/>
            <a:ext cx="6376197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800" dirty="0">
                <a:solidFill>
                  <a:srgbClr val="202323">
                    <a:alpha val="100000"/>
                  </a:srgbClr>
                </a:solidFill>
                <a:latin typeface="Raleway SemiBold" pitchFamily="34" charset="0"/>
                <a:ea typeface="Raleway SemiBold" pitchFamily="34" charset="-122"/>
                <a:cs typeface="Raleway SemiBold" pitchFamily="34" charset="-120"/>
              </a:rPr>
              <a:t>Your Name, Your Title</a:t>
            </a:r>
            <a:endParaRPr lang="en-US" sz="4800" dirty="0"/>
          </a:p>
        </p:txBody>
      </p:sp>
      <p:pic>
        <p:nvPicPr>
          <p:cNvPr id="5" name="Image 1443" descr=" ">
            <a:extLst>
              <a:ext uri="{FF2B5EF4-FFF2-40B4-BE49-F238E27FC236}">
                <a16:creationId xmlns:a16="http://schemas.microsoft.com/office/drawing/2014/main" id="{817BE3F3-A020-503B-CF18-E73C302DC3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0236200"/>
            <a:ext cx="10028858" cy="3479800"/>
          </a:xfrm>
          <a:prstGeom prst="rect">
            <a:avLst/>
          </a:prstGeom>
        </p:spPr>
      </p:pic>
      <p:pic>
        <p:nvPicPr>
          <p:cNvPr id="6" name="Image 0" descr=" ">
            <a:extLst>
              <a:ext uri="{FF2B5EF4-FFF2-40B4-BE49-F238E27FC236}">
                <a16:creationId xmlns:a16="http://schemas.microsoft.com/office/drawing/2014/main" id="{3AA3F10A-3EA0-E5F1-7815-4743F94E39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33054" y="0"/>
            <a:ext cx="4802006" cy="2314749"/>
          </a:xfrm>
          <a:prstGeom prst="rect">
            <a:avLst/>
          </a:prstGeom>
        </p:spPr>
      </p:pic>
      <p:pic>
        <p:nvPicPr>
          <p:cNvPr id="7" name="Image 1" descr=" ">
            <a:extLst>
              <a:ext uri="{FF2B5EF4-FFF2-40B4-BE49-F238E27FC236}">
                <a16:creationId xmlns:a16="http://schemas.microsoft.com/office/drawing/2014/main" id="{208DE741-1F61-F4D9-D8D3-64EE12CAB9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0" y="0"/>
            <a:ext cx="4100233" cy="3882572"/>
          </a:xfrm>
          <a:prstGeom prst="rect">
            <a:avLst/>
          </a:prstGeom>
        </p:spPr>
      </p:pic>
      <p:pic>
        <p:nvPicPr>
          <p:cNvPr id="8" name="Image 1447" descr=" ">
            <a:extLst>
              <a:ext uri="{FF2B5EF4-FFF2-40B4-BE49-F238E27FC236}">
                <a16:creationId xmlns:a16="http://schemas.microsoft.com/office/drawing/2014/main" id="{7128C148-550A-0E41-BDE2-6AC6C7DF88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963470" y="2959100"/>
            <a:ext cx="859745" cy="953131"/>
          </a:xfrm>
          <a:prstGeom prst="rect">
            <a:avLst/>
          </a:prstGeom>
        </p:spPr>
      </p:pic>
      <p:pic>
        <p:nvPicPr>
          <p:cNvPr id="9" name="Image 1444" descr=" ">
            <a:extLst>
              <a:ext uri="{FF2B5EF4-FFF2-40B4-BE49-F238E27FC236}">
                <a16:creationId xmlns:a16="http://schemas.microsoft.com/office/drawing/2014/main" id="{73E63D58-A239-C75A-D170-A9BE77BF39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852715" y="11318100"/>
            <a:ext cx="1208257" cy="1015228"/>
          </a:xfrm>
          <a:prstGeom prst="rect">
            <a:avLst/>
          </a:prstGeom>
        </p:spPr>
      </p:pic>
      <p:pic>
        <p:nvPicPr>
          <p:cNvPr id="10" name="Image 1445" descr=" ">
            <a:extLst>
              <a:ext uri="{FF2B5EF4-FFF2-40B4-BE49-F238E27FC236}">
                <a16:creationId xmlns:a16="http://schemas.microsoft.com/office/drawing/2014/main" id="{BE9FC9B7-4DB4-81DF-9C83-DCD8EE0C7F0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44061" y="10490690"/>
            <a:ext cx="810886" cy="74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22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2193524" y="0"/>
            <a:ext cx="12193524" cy="13716000"/>
          </a:xfrm>
          <a:prstGeom prst="rect">
            <a:avLst/>
          </a:prstGeom>
          <a:solidFill>
            <a:srgbClr val="7BD5E1">
              <a:alpha val="100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635654" y="2280411"/>
            <a:ext cx="4562644" cy="4562073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165847" y="0"/>
            <a:ext cx="7221201" cy="10721640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315506" y="3793711"/>
            <a:ext cx="4179692" cy="4179171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1587698" y="2286000"/>
            <a:ext cx="7417727" cy="142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7200" dirty="0">
                <a:solidFill>
                  <a:srgbClr val="154D54">
                    <a:alpha val="100000"/>
                  </a:srgbClr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About this talk</a:t>
            </a:r>
            <a:endParaRPr lang="en-US" sz="7200" dirty="0"/>
          </a:p>
        </p:txBody>
      </p:sp>
      <p:sp>
        <p:nvSpPr>
          <p:cNvPr id="7" name="Text 2"/>
          <p:cNvSpPr/>
          <p:nvPr/>
        </p:nvSpPr>
        <p:spPr>
          <a:xfrm>
            <a:off x="1587698" y="3797300"/>
            <a:ext cx="4597975" cy="5664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8640"/>
              </a:lnSpc>
              <a:buNone/>
            </a:pPr>
            <a:r>
              <a:rPr lang="en-US" sz="4800" dirty="0">
                <a:solidFill>
                  <a:srgbClr val="202323">
                    <a:alpha val="100000"/>
                  </a:srgbClr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1. First point</a:t>
            </a:r>
            <a:endParaRPr lang="en-US" sz="4800" dirty="0"/>
          </a:p>
          <a:p>
            <a:pPr marL="0" indent="0" algn="l">
              <a:lnSpc>
                <a:spcPts val="8640"/>
              </a:lnSpc>
              <a:buNone/>
            </a:pPr>
            <a:r>
              <a:rPr lang="en-US" sz="4800" dirty="0">
                <a:solidFill>
                  <a:srgbClr val="202323">
                    <a:alpha val="100000"/>
                  </a:srgbClr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2. Second point</a:t>
            </a:r>
            <a:endParaRPr lang="en-US" sz="4800" dirty="0"/>
          </a:p>
          <a:p>
            <a:pPr marL="0" indent="0" algn="l">
              <a:lnSpc>
                <a:spcPts val="8640"/>
              </a:lnSpc>
              <a:buNone/>
            </a:pPr>
            <a:r>
              <a:rPr lang="en-US" sz="4800" dirty="0">
                <a:solidFill>
                  <a:srgbClr val="202323">
                    <a:alpha val="100000"/>
                  </a:srgbClr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3. Third point</a:t>
            </a:r>
            <a:endParaRPr lang="en-US" sz="4800" dirty="0"/>
          </a:p>
          <a:p>
            <a:pPr marL="0" indent="0" algn="l">
              <a:lnSpc>
                <a:spcPts val="8640"/>
              </a:lnSpc>
              <a:buNone/>
            </a:pPr>
            <a:r>
              <a:rPr lang="en-US" sz="4800" dirty="0">
                <a:solidFill>
                  <a:srgbClr val="202323">
                    <a:alpha val="100000"/>
                  </a:srgbClr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4. Fourth point</a:t>
            </a:r>
            <a:endParaRPr lang="en-US" sz="4800" dirty="0"/>
          </a:p>
          <a:p>
            <a:pPr marL="0" indent="0" algn="l">
              <a:lnSpc>
                <a:spcPts val="8640"/>
              </a:lnSpc>
              <a:buNone/>
            </a:pPr>
            <a:r>
              <a:rPr lang="en-US" sz="4800" dirty="0">
                <a:solidFill>
                  <a:srgbClr val="202323">
                    <a:alpha val="100000"/>
                  </a:srgbClr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5. Fifth point</a:t>
            </a:r>
            <a:endParaRPr lang="en-US" sz="4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79600"/>
            <a:ext cx="4860517" cy="996395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4D0BAD3-0CDF-C8D8-E9B9-E49C06EC0FA3}"/>
              </a:ext>
            </a:extLst>
          </p:cNvPr>
          <p:cNvGrpSpPr/>
          <p:nvPr/>
        </p:nvGrpSpPr>
        <p:grpSpPr>
          <a:xfrm>
            <a:off x="11901387" y="8115300"/>
            <a:ext cx="3278275" cy="853601"/>
            <a:chOff x="11901387" y="8115300"/>
            <a:chExt cx="3278275" cy="853601"/>
          </a:xfrm>
        </p:grpSpPr>
        <p:pic>
          <p:nvPicPr>
            <p:cNvPr id="3" name="Image 1" descr=" 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901387" y="8115300"/>
              <a:ext cx="355133" cy="355088"/>
            </a:xfrm>
            <a:prstGeom prst="rect">
              <a:avLst/>
            </a:prstGeom>
          </p:spPr>
        </p:pic>
        <p:pic>
          <p:nvPicPr>
            <p:cNvPr id="4" name="Image 2" descr=" 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543382" y="8115300"/>
              <a:ext cx="355134" cy="355088"/>
            </a:xfrm>
            <a:prstGeom prst="rect">
              <a:avLst/>
            </a:prstGeom>
          </p:spPr>
        </p:pic>
        <p:pic>
          <p:nvPicPr>
            <p:cNvPr id="5" name="Image 3" descr=" "/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3185354" y="8115300"/>
              <a:ext cx="355174" cy="355088"/>
            </a:xfrm>
            <a:prstGeom prst="rect">
              <a:avLst/>
            </a:prstGeom>
          </p:spPr>
        </p:pic>
        <p:pic>
          <p:nvPicPr>
            <p:cNvPr id="6" name="Image 4" descr=" "/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3827353" y="8115300"/>
              <a:ext cx="355174" cy="355088"/>
            </a:xfrm>
            <a:prstGeom prst="rect">
              <a:avLst/>
            </a:prstGeom>
          </p:spPr>
        </p:pic>
        <p:pic>
          <p:nvPicPr>
            <p:cNvPr id="7" name="Image 5" descr=" "/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4469386" y="8115300"/>
              <a:ext cx="355134" cy="355088"/>
            </a:xfrm>
            <a:prstGeom prst="rect">
              <a:avLst/>
            </a:prstGeom>
          </p:spPr>
        </p:pic>
        <p:pic>
          <p:nvPicPr>
            <p:cNvPr id="8" name="Image 6" descr=" "/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2256492" y="8613812"/>
              <a:ext cx="355174" cy="355088"/>
            </a:xfrm>
            <a:prstGeom prst="rect">
              <a:avLst/>
            </a:prstGeom>
          </p:spPr>
        </p:pic>
        <p:pic>
          <p:nvPicPr>
            <p:cNvPr id="9" name="Image 7" descr=" "/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2898487" y="8613811"/>
              <a:ext cx="355174" cy="355090"/>
            </a:xfrm>
            <a:prstGeom prst="rect">
              <a:avLst/>
            </a:prstGeom>
          </p:spPr>
        </p:pic>
        <p:pic>
          <p:nvPicPr>
            <p:cNvPr id="10" name="Image 8" descr=" "/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3540519" y="8613811"/>
              <a:ext cx="355134" cy="355090"/>
            </a:xfrm>
            <a:prstGeom prst="rect">
              <a:avLst/>
            </a:prstGeom>
          </p:spPr>
        </p:pic>
        <p:pic>
          <p:nvPicPr>
            <p:cNvPr id="11" name="Image 9" descr=" "/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4182495" y="8613811"/>
              <a:ext cx="355174" cy="355090"/>
            </a:xfrm>
            <a:prstGeom prst="rect">
              <a:avLst/>
            </a:prstGeom>
          </p:spPr>
        </p:pic>
        <p:pic>
          <p:nvPicPr>
            <p:cNvPr id="12" name="Image 10" descr=" "/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14824488" y="8613811"/>
              <a:ext cx="355174" cy="355090"/>
            </a:xfrm>
            <a:prstGeom prst="rect">
              <a:avLst/>
            </a:prstGeom>
          </p:spPr>
        </p:pic>
      </p:grpSp>
      <p:sp>
        <p:nvSpPr>
          <p:cNvPr id="13" name="Text 0"/>
          <p:cNvSpPr/>
          <p:nvPr/>
        </p:nvSpPr>
        <p:spPr>
          <a:xfrm>
            <a:off x="6973172" y="3759200"/>
            <a:ext cx="14517915" cy="5435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080"/>
              </a:lnSpc>
              <a:buNone/>
            </a:pPr>
            <a:r>
              <a:rPr lang="en-US" sz="7200" dirty="0">
                <a:solidFill>
                  <a:srgbClr val="202323">
                    <a:alpha val="100000"/>
                  </a:srgbClr>
                </a:solidFill>
                <a:latin typeface="Raleway SemiBold" pitchFamily="34" charset="0"/>
                <a:ea typeface="Raleway SemiBold" pitchFamily="34" charset="-122"/>
                <a:cs typeface="Raleway SemiBold" pitchFamily="34" charset="-120"/>
              </a:rPr>
              <a:t>Many of life's failures are people who did not realize how close they were to success when they gave up.</a:t>
            </a:r>
            <a:endParaRPr lang="en-US" sz="7200" dirty="0"/>
          </a:p>
        </p:txBody>
      </p:sp>
      <p:sp>
        <p:nvSpPr>
          <p:cNvPr id="14" name="Text 1"/>
          <p:cNvSpPr/>
          <p:nvPr/>
        </p:nvSpPr>
        <p:spPr>
          <a:xfrm>
            <a:off x="6973172" y="9956800"/>
            <a:ext cx="5245756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800" dirty="0">
                <a:solidFill>
                  <a:srgbClr val="202323">
                    <a:alpha val="100000"/>
                  </a:srgbClr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Thomas A. Edison</a:t>
            </a:r>
            <a:endParaRPr lang="en-US" sz="4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587698" y="2120900"/>
            <a:ext cx="6012085" cy="1261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6400" dirty="0">
                <a:solidFill>
                  <a:srgbClr val="154D54">
                    <a:alpha val="100000"/>
                  </a:srgbClr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Slide heading</a:t>
            </a:r>
            <a:endParaRPr lang="en-US" sz="6400" dirty="0"/>
          </a:p>
        </p:txBody>
      </p:sp>
      <p:sp>
        <p:nvSpPr>
          <p:cNvPr id="3" name="Text 1"/>
          <p:cNvSpPr/>
          <p:nvPr/>
        </p:nvSpPr>
        <p:spPr>
          <a:xfrm>
            <a:off x="1587698" y="3619500"/>
            <a:ext cx="18739075" cy="2455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000"/>
              </a:lnSpc>
              <a:buNone/>
            </a:pPr>
            <a:r>
              <a:rPr lang="en-US" sz="4000" dirty="0">
                <a:solidFill>
                  <a:srgbClr val="202323">
                    <a:alpha val="100000"/>
                  </a:srgbClr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Lorem ipsum dolor sit amet, consectetur adipiscing elit. Sed malesuada rhoncus elit a iaculis. Mauris lacinia libero ac accumsan suscipit. Vestibulum ut libero nec nulla dignissim ultrices id nec metus.</a:t>
            </a:r>
            <a:endParaRPr lang="en-US" sz="4000" dirty="0"/>
          </a:p>
        </p:txBody>
      </p:sp>
      <p:sp>
        <p:nvSpPr>
          <p:cNvPr id="4" name="Text 2"/>
          <p:cNvSpPr/>
          <p:nvPr/>
        </p:nvSpPr>
        <p:spPr>
          <a:xfrm>
            <a:off x="1587698" y="6413500"/>
            <a:ext cx="18739075" cy="2455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000"/>
              </a:lnSpc>
              <a:buNone/>
            </a:pPr>
            <a:r>
              <a:rPr lang="en-US" sz="4000" dirty="0">
                <a:solidFill>
                  <a:srgbClr val="202323">
                    <a:alpha val="100000"/>
                  </a:srgbClr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Lorem ipsum dolor sit amet, consectetur adipiscing elit. Sed malesuada rhoncus elit a iaculis. Mauris lacinia libero ac accumsan suscipit. Vestibulum ut libero nec nulla dignissim ultrices id nec metus.</a:t>
            </a:r>
            <a:endParaRPr lang="en-US" sz="4000" dirty="0"/>
          </a:p>
        </p:txBody>
      </p:sp>
      <p:sp>
        <p:nvSpPr>
          <p:cNvPr id="5" name="Text 3"/>
          <p:cNvSpPr/>
          <p:nvPr/>
        </p:nvSpPr>
        <p:spPr>
          <a:xfrm>
            <a:off x="1587698" y="9207500"/>
            <a:ext cx="18739075" cy="2455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000"/>
              </a:lnSpc>
              <a:buNone/>
            </a:pPr>
            <a:r>
              <a:rPr lang="en-US" sz="4000" dirty="0">
                <a:solidFill>
                  <a:srgbClr val="202323">
                    <a:alpha val="100000"/>
                  </a:srgbClr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Lorem ipsum dolor sit amet, consectetur adipiscing elit. Sed malesuada rhoncus elit a iaculis. Mauris lacinia libero ac accumsan suscipit. Vestibulum ut libero nec nulla dignissim ultrices id nec metus.</a:t>
            </a:r>
            <a:endParaRPr lang="en-US" sz="4000" dirty="0"/>
          </a:p>
        </p:txBody>
      </p:sp>
      <p:pic>
        <p:nvPicPr>
          <p:cNvPr id="6" name="Image 0" descr=" 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312264" y="10134600"/>
            <a:ext cx="7074784" cy="3581400"/>
          </a:xfrm>
          <a:prstGeom prst="rect">
            <a:avLst/>
          </a:prstGeom>
        </p:spPr>
      </p:pic>
      <p:pic>
        <p:nvPicPr>
          <p:cNvPr id="7" name="Image 1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538467" y="368300"/>
            <a:ext cx="3848581" cy="718587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25378" y="0"/>
            <a:ext cx="11761670" cy="133477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587698" y="3835400"/>
            <a:ext cx="8488894" cy="2048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040"/>
              </a:lnSpc>
              <a:buNone/>
            </a:pPr>
            <a:r>
              <a:rPr lang="en-US" sz="6400" dirty="0">
                <a:solidFill>
                  <a:srgbClr val="154D54">
                    <a:alpha val="100000"/>
                  </a:srgbClr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Heading with some</a:t>
            </a:r>
            <a:endParaRPr lang="en-US" sz="6400" dirty="0"/>
          </a:p>
          <a:p>
            <a:pPr marL="0" indent="0" algn="l">
              <a:lnSpc>
                <a:spcPts val="7040"/>
              </a:lnSpc>
              <a:buNone/>
            </a:pPr>
            <a:r>
              <a:rPr lang="en-US" sz="6400" dirty="0">
                <a:solidFill>
                  <a:srgbClr val="154D54">
                    <a:alpha val="100000"/>
                  </a:srgbClr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text here</a:t>
            </a:r>
            <a:endParaRPr lang="en-US" sz="6400" dirty="0"/>
          </a:p>
        </p:txBody>
      </p:sp>
      <p:sp>
        <p:nvSpPr>
          <p:cNvPr id="4" name="Text 1"/>
          <p:cNvSpPr/>
          <p:nvPr/>
        </p:nvSpPr>
        <p:spPr>
          <a:xfrm>
            <a:off x="1587698" y="5930900"/>
            <a:ext cx="9327199" cy="4741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000"/>
              </a:lnSpc>
              <a:buNone/>
            </a:pPr>
            <a:r>
              <a:rPr lang="en-US" sz="4000" dirty="0">
                <a:solidFill>
                  <a:srgbClr val="202323">
                    <a:alpha val="100000"/>
                  </a:srgbClr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Lorem ipsum dolor sit amet, consectetur adipiscing elit. Sed malesuada rhoncus elit a iaculis. Mauris lacinia libero ac accumsan suscipit. Vestibulum ut libero nec nulla dignissim ultrices id nec metus.</a:t>
            </a:r>
            <a:endParaRPr lang="en-US" sz="4000" dirty="0"/>
          </a:p>
        </p:txBody>
      </p:sp>
      <p:pic>
        <p:nvPicPr>
          <p:cNvPr id="5" name="Image 1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45543" y="10299700"/>
            <a:ext cx="4562644" cy="34163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4149568" y="3759200"/>
            <a:ext cx="8488894" cy="2048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040"/>
              </a:lnSpc>
              <a:buNone/>
            </a:pPr>
            <a:r>
              <a:rPr lang="en-US" sz="6400" dirty="0">
                <a:solidFill>
                  <a:srgbClr val="154D54">
                    <a:alpha val="100000"/>
                  </a:srgbClr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Heading with some</a:t>
            </a:r>
            <a:endParaRPr lang="en-US" sz="6400" dirty="0"/>
          </a:p>
          <a:p>
            <a:pPr marL="0" indent="0" algn="l">
              <a:lnSpc>
                <a:spcPts val="7040"/>
              </a:lnSpc>
              <a:buNone/>
            </a:pPr>
            <a:r>
              <a:rPr lang="en-US" sz="6400" dirty="0">
                <a:solidFill>
                  <a:srgbClr val="154D54">
                    <a:alpha val="100000"/>
                  </a:srgbClr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text here</a:t>
            </a:r>
            <a:endParaRPr lang="en-US" sz="6400" dirty="0"/>
          </a:p>
        </p:txBody>
      </p:sp>
      <p:sp>
        <p:nvSpPr>
          <p:cNvPr id="3" name="Text 1"/>
          <p:cNvSpPr/>
          <p:nvPr/>
        </p:nvSpPr>
        <p:spPr>
          <a:xfrm>
            <a:off x="14149568" y="5930900"/>
            <a:ext cx="9327199" cy="4741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000"/>
              </a:lnSpc>
              <a:buNone/>
            </a:pPr>
            <a:r>
              <a:rPr lang="en-US" sz="4000" dirty="0">
                <a:solidFill>
                  <a:srgbClr val="202323">
                    <a:alpha val="100000"/>
                  </a:srgbClr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Lorem ipsum dolor sit amet, consectetur adipiscing elit. Sed malesuada rhoncus elit a iaculis. Mauris lacinia libero ac accumsan suscipit. Vestibulum ut libero nec nulla dignissim ultrices id nec metus.</a:t>
            </a:r>
            <a:endParaRPr lang="en-US" sz="4000" dirty="0"/>
          </a:p>
        </p:txBody>
      </p:sp>
      <p:pic>
        <p:nvPicPr>
          <p:cNvPr id="4" name="Image 0" descr=" 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041105" cy="13716000"/>
          </a:xfrm>
          <a:prstGeom prst="rect">
            <a:avLst/>
          </a:prstGeom>
        </p:spPr>
      </p:pic>
      <p:pic>
        <p:nvPicPr>
          <p:cNvPr id="5" name="Image 1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08451" y="0"/>
            <a:ext cx="4802007" cy="231474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460257" y="4533900"/>
            <a:ext cx="4562644" cy="4562072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67333" y="8445500"/>
            <a:ext cx="4179691" cy="4179168"/>
          </a:xfrm>
          <a:prstGeom prst="rect">
            <a:avLst/>
          </a:prstGeom>
        </p:spPr>
      </p:pic>
      <p:pic>
        <p:nvPicPr>
          <p:cNvPr id="4" name="Image 2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75397" y="2235200"/>
            <a:ext cx="5779222" cy="9486900"/>
          </a:xfrm>
          <a:prstGeom prst="rect">
            <a:avLst/>
          </a:prstGeom>
        </p:spPr>
      </p:pic>
      <p:pic>
        <p:nvPicPr>
          <p:cNvPr id="5" name="Image 3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97562" y="2235200"/>
            <a:ext cx="5779222" cy="9486900"/>
          </a:xfrm>
          <a:prstGeom prst="rect">
            <a:avLst/>
          </a:prstGeom>
        </p:spPr>
      </p:pic>
      <p:pic>
        <p:nvPicPr>
          <p:cNvPr id="6" name="Image 4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572146" y="2197100"/>
            <a:ext cx="5779222" cy="94869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09864" y="4038600"/>
            <a:ext cx="9471150" cy="24087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2200" dirty="0">
                <a:solidFill>
                  <a:srgbClr val="154D54">
                    <a:alpha val="100000"/>
                  </a:srgbClr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Thank you!</a:t>
            </a:r>
            <a:endParaRPr lang="en-US" sz="12200" dirty="0"/>
          </a:p>
        </p:txBody>
      </p:sp>
      <p:sp>
        <p:nvSpPr>
          <p:cNvPr id="3" name="Text 1"/>
          <p:cNvSpPr/>
          <p:nvPr/>
        </p:nvSpPr>
        <p:spPr>
          <a:xfrm>
            <a:off x="10059657" y="6184900"/>
            <a:ext cx="4538701" cy="1223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6400" dirty="0">
                <a:solidFill>
                  <a:srgbClr val="202323">
                    <a:alpha val="100000"/>
                  </a:srgbClr>
                </a:solidFill>
                <a:latin typeface="Raleway SemiBold" pitchFamily="34" charset="0"/>
                <a:ea typeface="Raleway SemiBold" pitchFamily="34" charset="-122"/>
                <a:cs typeface="Raleway SemiBold" pitchFamily="34" charset="-120"/>
              </a:rPr>
              <a:t>Questions?</a:t>
            </a:r>
            <a:endParaRPr lang="en-US" sz="6400" dirty="0"/>
          </a:p>
        </p:txBody>
      </p:sp>
      <p:pic>
        <p:nvPicPr>
          <p:cNvPr id="4" name="Image 0" descr=" 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327390" y="11435159"/>
            <a:ext cx="4802007" cy="2280841"/>
          </a:xfrm>
          <a:prstGeom prst="rect">
            <a:avLst/>
          </a:prstGeom>
        </p:spPr>
      </p:pic>
      <p:pic>
        <p:nvPicPr>
          <p:cNvPr id="5" name="Image 1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262218" y="9833428"/>
            <a:ext cx="4100233" cy="3882572"/>
          </a:xfrm>
          <a:prstGeom prst="rect">
            <a:avLst/>
          </a:prstGeom>
        </p:spPr>
      </p:pic>
      <p:pic>
        <p:nvPicPr>
          <p:cNvPr id="6" name="Image 2" descr=" 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14790" y="8826500"/>
            <a:ext cx="9672258" cy="4889500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 rot="21600000">
            <a:off x="3458008" y="7996766"/>
            <a:ext cx="16092911" cy="3581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3600" dirty="0">
                <a:solidFill>
                  <a:srgbClr val="202323">
                    <a:alpha val="100000"/>
                  </a:srgbClr>
                </a:solidFill>
                <a:latin typeface="Raleway Bold" pitchFamily="34" charset="0"/>
                <a:ea typeface="Raleway Bold" pitchFamily="34" charset="-122"/>
                <a:cs typeface="Raleway Bold" pitchFamily="34" charset="-120"/>
              </a:rPr>
              <a:t>Images:</a:t>
            </a:r>
            <a:r>
              <a:rPr lang="en-US" sz="3600" dirty="0">
                <a:solidFill>
                  <a:srgbClr val="202323">
                    <a:alpha val="100000"/>
                  </a:srgbClr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 Unsplash</a:t>
            </a:r>
            <a:endParaRPr lang="en-US" sz="3600" dirty="0"/>
          </a:p>
          <a:p>
            <a:pPr marL="0" indent="0" algn="l">
              <a:lnSpc>
                <a:spcPts val="5400"/>
              </a:lnSpc>
              <a:buNone/>
            </a:pPr>
            <a:r>
              <a:rPr lang="en-US" sz="3600" dirty="0">
                <a:solidFill>
                  <a:srgbClr val="202323">
                    <a:alpha val="100000"/>
                  </a:srgbClr>
                </a:solidFill>
                <a:latin typeface="Raleway Bold" pitchFamily="34" charset="0"/>
                <a:ea typeface="Raleway Bold" pitchFamily="34" charset="-122"/>
                <a:cs typeface="Raleway Bold" pitchFamily="34" charset="-120"/>
              </a:rPr>
              <a:t>Fonts:</a:t>
            </a:r>
            <a:r>
              <a:rPr lang="en-US" sz="3600" dirty="0">
                <a:solidFill>
                  <a:srgbClr val="202323">
                    <a:alpha val="100000"/>
                  </a:srgbClr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 Futura, Raleway</a:t>
            </a:r>
            <a:endParaRPr lang="en-US" sz="3600" dirty="0"/>
          </a:p>
          <a:p>
            <a:pPr marL="0" indent="0" algn="l">
              <a:lnSpc>
                <a:spcPts val="5400"/>
              </a:lnSpc>
              <a:buNone/>
            </a:pPr>
            <a:r>
              <a:rPr lang="en-US" sz="3600" dirty="0">
                <a:solidFill>
                  <a:srgbClr val="202323">
                    <a:alpha val="100000"/>
                  </a:srgbClr>
                </a:solidFill>
                <a:latin typeface="Raleway Bold" pitchFamily="34" charset="0"/>
                <a:ea typeface="Raleway Bold" pitchFamily="34" charset="-122"/>
                <a:cs typeface="Raleway Bold" pitchFamily="34" charset="-120"/>
              </a:rPr>
              <a:t>Illustrations:</a:t>
            </a:r>
            <a:r>
              <a:rPr lang="en-US" sz="3600" dirty="0">
                <a:solidFill>
                  <a:srgbClr val="202323">
                    <a:alpha val="100000"/>
                  </a:srgbClr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 Freepik</a:t>
            </a:r>
            <a:endParaRPr lang="en-US" sz="3600" dirty="0"/>
          </a:p>
          <a:p>
            <a:pPr marL="0" indent="0" algn="l">
              <a:lnSpc>
                <a:spcPts val="5400"/>
              </a:lnSpc>
              <a:buNone/>
            </a:pPr>
            <a:r>
              <a:rPr lang="en-US" sz="3600" dirty="0">
                <a:solidFill>
                  <a:srgbClr val="202323">
                    <a:alpha val="100000"/>
                  </a:srgbClr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 </a:t>
            </a:r>
            <a:endParaRPr lang="en-US" sz="3600" dirty="0"/>
          </a:p>
          <a:p>
            <a:pPr marL="0" indent="0" algn="l">
              <a:lnSpc>
                <a:spcPts val="5400"/>
              </a:lnSpc>
              <a:buNone/>
            </a:pPr>
            <a:r>
              <a:rPr lang="en-US" sz="3600" dirty="0">
                <a:solidFill>
                  <a:srgbClr val="202323">
                    <a:alpha val="100000"/>
                  </a:srgbClr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Your Name, your@email.com, @twitter_handle</a:t>
            </a:r>
            <a:endParaRPr lang="en-US" sz="3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279</Words>
  <Application>Microsoft Office PowerPoint</Application>
  <PresentationFormat>Custom</PresentationFormat>
  <Paragraphs>34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Montserrat Bold</vt:lpstr>
      <vt:lpstr>Montserrat SemiBold</vt:lpstr>
      <vt:lpstr>Raleway Bold</vt:lpstr>
      <vt:lpstr>Raleway Medium</vt:lpstr>
      <vt:lpstr>Raleway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DELL8</cp:lastModifiedBy>
  <cp:revision>3</cp:revision>
  <dcterms:created xsi:type="dcterms:W3CDTF">2025-03-24T10:31:45Z</dcterms:created>
  <dcterms:modified xsi:type="dcterms:W3CDTF">2025-03-29T05:14:36Z</dcterms:modified>
</cp:coreProperties>
</file>